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.png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RyzenTest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Hello World</a:t>
            </a:r>
            <a:endParaRPr lang="en-US" altLang="zh-CN"/>
          </a:p>
        </p:txBody>
      </p:sp>
      <p:pic>
        <p:nvPicPr>
          <p:cNvPr id="4" name="4781341-5b4c61db3e82cdf62d7a176aae101d9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3860" y="3510915"/>
            <a:ext cx="4651375" cy="2663190"/>
          </a:xfrm>
          <a:prstGeom prst="rect">
            <a:avLst/>
          </a:prstGeom>
        </p:spPr>
      </p:pic>
      <p:pic>
        <p:nvPicPr>
          <p:cNvPr id="6" name="图片 5" descr="示例图片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30" y="3315970"/>
            <a:ext cx="4179570" cy="3134995"/>
          </a:xfrm>
          <a:prstGeom prst="rect">
            <a:avLst/>
          </a:prstGeom>
        </p:spPr>
      </p:pic>
      <p:pic>
        <p:nvPicPr>
          <p:cNvPr id="7" name="1004523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04070" y="121729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numSld="999" showWhenStopped="0">
                <p:cTn id="13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318*1752*688*68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WPS 演示</Application>
  <PresentationFormat>宽屏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RyzenTest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Ryzen</cp:lastModifiedBy>
  <cp:revision>16</cp:revision>
  <dcterms:created xsi:type="dcterms:W3CDTF">2021-04-27T01:18:00Z</dcterms:created>
  <dcterms:modified xsi:type="dcterms:W3CDTF">2021-04-28T06:11:28Z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407FD7D165D04565B64284AA4728D40D</vt:lpwstr>
  </property>
  <property fmtid="{D5CDD505-2E9C-101B-9397-08002B2CF9AE}" pid="3" name="KSOProductBuildVer">
    <vt:lpwstr>2052-11.1.0.10463</vt:lpwstr>
  </property>
</Properties>
</file>